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0" d="100"/>
          <a:sy n="200" d="100"/>
        </p:scale>
        <p:origin x="396" y="-57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2020/11/12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018916"/>
              </p:ext>
            </p:extLst>
          </p:nvPr>
        </p:nvGraphicFramePr>
        <p:xfrm>
          <a:off x="332656" y="344488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36346"/>
              </p:ext>
            </p:extLst>
          </p:nvPr>
        </p:nvGraphicFramePr>
        <p:xfrm>
          <a:off x="2780929" y="344488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779341"/>
              </p:ext>
            </p:extLst>
          </p:nvPr>
        </p:nvGraphicFramePr>
        <p:xfrm>
          <a:off x="365951" y="1568688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288000">
                <a:tc gridSpan="1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</a:p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r>
                        <a:rPr kumimoji="1" lang="en-US" altLang="ja-JP" sz="850" strike="noStrike" kern="0" spc="0" baseline="0" dirty="0" smtClean="0">
                          <a:solidFill>
                            <a:srgbClr val="FF0000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 </a:t>
                      </a:r>
                      <a:endParaRPr kumimoji="1" lang="ja-JP" altLang="en-US" sz="850" strike="noStrike" kern="0" spc="0" baseline="0" dirty="0">
                        <a:solidFill>
                          <a:srgbClr val="FF0000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smtClean="0">
                          <a:latin typeface="ＭＳ 明朝" pitchFamily="17" charset="-128"/>
                          <a:ea typeface="ＭＳ 明朝" pitchFamily="17" charset="-128"/>
                        </a:rPr>
                        <a:t>回歯科医師</a:t>
                      </a:r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49938"/>
              </p:ext>
            </p:extLst>
          </p:nvPr>
        </p:nvGraphicFramePr>
        <p:xfrm>
          <a:off x="305272" y="2288704"/>
          <a:ext cx="6364088" cy="20334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364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１～５の有無について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１．成年被後見人又は被保佐人の該当の有無。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２．罰金以上の刑に処せられたことの有無。（有の場合、その罪、刑及び刑の確定年月日）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３．医事に関し犯罪又は不正の行為を行ったことの有無。（有の場合、違反の事実及び年月日）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４．出願後の本籍又は氏名の変更の有無。（有の場合、出願時の本籍又は氏名）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５．旧姓併記の希望の有無。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ja-JP" altLang="en-US" sz="100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304928"/>
            <a:ext cx="374441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上記により、歯科医師免許を申請します。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74674"/>
              </p:ext>
            </p:extLst>
          </p:nvPr>
        </p:nvGraphicFramePr>
        <p:xfrm>
          <a:off x="365951" y="4926773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110481"/>
              </p:ext>
            </p:extLst>
          </p:nvPr>
        </p:nvGraphicFramePr>
        <p:xfrm>
          <a:off x="365951" y="5287904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6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4372138"/>
              </p:ext>
            </p:extLst>
          </p:nvPr>
        </p:nvGraphicFramePr>
        <p:xfrm>
          <a:off x="365951" y="5937295"/>
          <a:ext cx="4176063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3702413"/>
              </p:ext>
            </p:extLst>
          </p:nvPr>
        </p:nvGraphicFramePr>
        <p:xfrm>
          <a:off x="5334567" y="5937295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63257"/>
              </p:ext>
            </p:extLst>
          </p:nvPr>
        </p:nvGraphicFramePr>
        <p:xfrm>
          <a:off x="365951" y="7329320"/>
          <a:ext cx="3531600" cy="5908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令和</a:t>
                      </a:r>
                      <a:endParaRPr kumimoji="1" lang="en-US" altLang="ja-JP" sz="9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32656" y="7833320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961364"/>
              </p:ext>
            </p:extLst>
          </p:nvPr>
        </p:nvGraphicFramePr>
        <p:xfrm>
          <a:off x="365951" y="8193360"/>
          <a:ext cx="6087384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2096852" y="1496616"/>
            <a:ext cx="266429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歯科医師免許申請書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704528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330210"/>
              </p:ext>
            </p:extLst>
          </p:nvPr>
        </p:nvGraphicFramePr>
        <p:xfrm>
          <a:off x="3501049" y="8409384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241032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531441" y="992560"/>
            <a:ext cx="353943" cy="2304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第一号書式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459</Words>
  <Application>Microsoft Office PowerPoint</Application>
  <PresentationFormat>A4 210 x 297 mm</PresentationFormat>
  <Paragraphs>66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73</cp:revision>
  <cp:lastPrinted>2020-10-22T15:39:40Z</cp:lastPrinted>
  <dcterms:created xsi:type="dcterms:W3CDTF">2012-07-31T06:58:12Z</dcterms:created>
  <dcterms:modified xsi:type="dcterms:W3CDTF">2020-11-12T05:33:56Z</dcterms:modified>
</cp:coreProperties>
</file>